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73" r:id="rId8"/>
    <p:sldId id="262" r:id="rId9"/>
    <p:sldId id="275" r:id="rId10"/>
    <p:sldId id="263" r:id="rId11"/>
    <p:sldId id="266" r:id="rId12"/>
    <p:sldId id="267" r:id="rId13"/>
    <p:sldId id="274" r:id="rId14"/>
    <p:sldId id="26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689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92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34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144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44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7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79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14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06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301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376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6FA0E-E585-4B09-A6FD-6FF093A020E2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A943B-B203-4D58-A4B3-B03EC944C0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8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56" y="0"/>
            <a:ext cx="7683288" cy="5425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ADB41-6280-2983-53BB-30538B28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6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>
            <a:extLst>
              <a:ext uri="{FF2B5EF4-FFF2-40B4-BE49-F238E27FC236}">
                <a16:creationId xmlns:a16="http://schemas.microsoft.com/office/drawing/2014/main" id="{31DB0D02-0151-444A-0D93-76FD7A665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4CA14-16CA-CF4C-B3F9-C8BCCE7E7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4E7BF-FAF1-F8B0-C72F-893F9864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08FD1-BD9D-0ADB-7B6C-06037A892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4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18B8D-207D-26BC-ABD2-FB74A913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15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4">
            <a:extLst>
              <a:ext uri="{FF2B5EF4-FFF2-40B4-BE49-F238E27FC236}">
                <a16:creationId xmlns:a16="http://schemas.microsoft.com/office/drawing/2014/main" id="{CF50A0BA-9126-9508-731D-855804D6B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3500F-2A17-6E5F-B7C6-AAB8CFC07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3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4">
            <a:extLst>
              <a:ext uri="{FF2B5EF4-FFF2-40B4-BE49-F238E27FC236}">
                <a16:creationId xmlns:a16="http://schemas.microsoft.com/office/drawing/2014/main" id="{F15523D1-3DD6-9FF9-1468-9B0CC2373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7505E-F181-33BF-68BD-AF56874D6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7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4544C-F3CD-FB44-84A5-D529EEB7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4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55194-C51F-42CF-439F-07121524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1049F-6CD2-114E-D517-31EA875F6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8DA36D1-9897-3E2D-2636-8B76930EA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49" y="-628650"/>
            <a:ext cx="5567897" cy="393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0CD53-A6AB-D408-7645-4F86BFB5B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8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0954C8-DC18-BA79-7A73-DE57A56C0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0</Words>
  <Application>Microsoft Office PowerPoint</Application>
  <PresentationFormat>Szélesvásznú</PresentationFormat>
  <Paragraphs>0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bohar.judit@outlook.hu</cp:lastModifiedBy>
  <cp:revision>38</cp:revision>
  <dcterms:created xsi:type="dcterms:W3CDTF">2019-11-12T09:12:21Z</dcterms:created>
  <dcterms:modified xsi:type="dcterms:W3CDTF">2022-05-18T10:52:52Z</dcterms:modified>
</cp:coreProperties>
</file>